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notesMasterIdLst>
    <p:notesMasterId r:id="rId18"/>
  </p:notesMasterIdLst>
  <p:handoutMasterIdLst>
    <p:handoutMasterId r:id="rId19"/>
  </p:handoutMasterIdLst>
  <p:sldIdLst>
    <p:sldId id="303" r:id="rId5"/>
    <p:sldId id="349" r:id="rId6"/>
    <p:sldId id="477" r:id="rId7"/>
    <p:sldId id="490" r:id="rId8"/>
    <p:sldId id="489" r:id="rId9"/>
    <p:sldId id="488" r:id="rId10"/>
    <p:sldId id="487" r:id="rId11"/>
    <p:sldId id="486" r:id="rId12"/>
    <p:sldId id="485" r:id="rId13"/>
    <p:sldId id="491" r:id="rId14"/>
    <p:sldId id="484" r:id="rId15"/>
    <p:sldId id="483" r:id="rId16"/>
    <p:sldId id="468" r:id="rId17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5407" autoAdjust="0"/>
  </p:normalViewPr>
  <p:slideViewPr>
    <p:cSldViewPr>
      <p:cViewPr varScale="1">
        <p:scale>
          <a:sx n="68" d="100"/>
          <a:sy n="68" d="100"/>
        </p:scale>
        <p:origin x="123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DB247457-AA45-4FF7-87A0-0BFBFA9C52FB}"/>
    <pc:docChg chg="modSld">
      <pc:chgData name="Ben Nienhuis" userId="2c6c04f1-77c7-44b5-a463-93386779ab63" providerId="ADAL" clId="{DB247457-AA45-4FF7-87A0-0BFBFA9C52FB}" dt="2022-11-30T13:30:53.813" v="27" actId="20577"/>
      <pc:docMkLst>
        <pc:docMk/>
      </pc:docMkLst>
      <pc:sldChg chg="modSp mod">
        <pc:chgData name="Ben Nienhuis" userId="2c6c04f1-77c7-44b5-a463-93386779ab63" providerId="ADAL" clId="{DB247457-AA45-4FF7-87A0-0BFBFA9C52FB}" dt="2022-11-30T13:30:53.813" v="27" actId="20577"/>
        <pc:sldMkLst>
          <pc:docMk/>
          <pc:sldMk cId="121550033" sldId="468"/>
        </pc:sldMkLst>
        <pc:spChg chg="mod">
          <ac:chgData name="Ben Nienhuis" userId="2c6c04f1-77c7-44b5-a463-93386779ab63" providerId="ADAL" clId="{DB247457-AA45-4FF7-87A0-0BFBFA9C52FB}" dt="2022-11-30T13:30:53.813" v="27" actId="20577"/>
          <ac:spMkLst>
            <pc:docMk/>
            <pc:sldMk cId="121550033" sldId="46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30-11-2022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30-11-2022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87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06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0EED5-D894-435E-B554-BEF5CD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BC3DD9-29F7-414D-B224-512B1E83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F8B24F-862C-49E3-AFCA-01A6DB5E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8020BA-92E9-483E-BE2D-19A715127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EBCEDC2-F2FC-4827-80CF-DB2643540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AC4B74E-575C-495A-9A22-F120D5AC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30-11-2022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8D96E3-EA46-4ECC-A530-5E2F1B3C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5E8039-C8BF-4B9D-825D-BD7D4BCA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75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0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7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4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1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8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206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699" r:id="rId11"/>
    <p:sldLayoutId id="2147483700" r:id="rId12"/>
    <p:sldLayoutId id="2147483701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4968552" cy="1584175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r>
              <a:rPr lang="nl-NL" sz="8800" b="1" dirty="0"/>
              <a:t>    </a:t>
            </a:r>
            <a:r>
              <a:rPr lang="nl-NL" sz="2800" b="1" dirty="0"/>
              <a:t>  Terugblik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27" y="2492896"/>
            <a:ext cx="4216421" cy="42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euc-powerpoint.officeapps.live.com/pods/GetClipboardImage.ashx?Id=af805f91-19dc-4b12-a314-d3b6901213b5&amp;DC=GEU6&amp;wdoverrides=GetClipboardImageEnabled:true">
            <a:extLst>
              <a:ext uri="{FF2B5EF4-FFF2-40B4-BE49-F238E27FC236}">
                <a16:creationId xmlns:a16="http://schemas.microsoft.com/office/drawing/2014/main" id="{8E8F2DF0-0A01-492A-AC23-FA25E331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13A01E7-C0E6-4157-8099-FDC0A2F96222}"/>
              </a:ext>
            </a:extLst>
          </p:cNvPr>
          <p:cNvSpPr txBox="1"/>
          <p:nvPr/>
        </p:nvSpPr>
        <p:spPr>
          <a:xfrm>
            <a:off x="935596" y="2258868"/>
            <a:ext cx="788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Les 5 Marketing (GT en BT)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7622C5-C631-4000-832B-63F9A62E1AC2}"/>
              </a:ext>
            </a:extLst>
          </p:cNvPr>
          <p:cNvSpPr txBox="1"/>
          <p:nvPr/>
        </p:nvSpPr>
        <p:spPr>
          <a:xfrm>
            <a:off x="3203848" y="20838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PERIODE 2</a:t>
            </a:r>
          </a:p>
        </p:txBody>
      </p:sp>
    </p:spTree>
    <p:extLst>
      <p:ext uri="{BB962C8B-B14F-4D97-AF65-F5344CB8AC3E}">
        <p14:creationId xmlns:p14="http://schemas.microsoft.com/office/powerpoint/2010/main" val="8294506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P van Promotie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00" y="1253331"/>
            <a:ext cx="7461384" cy="4351338"/>
          </a:xfrm>
        </p:spPr>
        <p:txBody>
          <a:bodyPr>
            <a:normAutofit/>
          </a:bodyPr>
          <a:lstStyle/>
          <a:p>
            <a:pPr marL="285750" indent="-285750"/>
            <a:endParaRPr lang="nl-NL" dirty="0"/>
          </a:p>
          <a:p>
            <a:pPr indent="0">
              <a:buNone/>
            </a:pPr>
            <a:r>
              <a:rPr lang="nl-NL" b="1" dirty="0"/>
              <a:t>Reclame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Reclame prijst het product wordt aan. Dat kan op vele verschillende manieren</a:t>
            </a:r>
          </a:p>
          <a:p>
            <a:pPr marL="285750" indent="-285750"/>
            <a:endParaRPr lang="nl-NL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TV Reclame</a:t>
            </a:r>
          </a:p>
          <a:p>
            <a:pPr marL="285750" indent="-285750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Radio reclame</a:t>
            </a:r>
          </a:p>
          <a:p>
            <a:pPr marL="285750" indent="-285750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Print media advertentie</a:t>
            </a:r>
          </a:p>
          <a:p>
            <a:pPr marL="285750" indent="-285750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Online marketing</a:t>
            </a:r>
          </a:p>
          <a:p>
            <a:pPr marL="285750" indent="-285750"/>
            <a:r>
              <a:rPr lang="nl-NL" dirty="0" err="1">
                <a:solidFill>
                  <a:schemeClr val="bg2">
                    <a:lumMod val="50000"/>
                  </a:schemeClr>
                </a:solidFill>
              </a:rPr>
              <a:t>Social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 media marketing</a:t>
            </a:r>
          </a:p>
          <a:p>
            <a:pPr marL="285750" indent="-285750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Email marketing / direct mailing</a:t>
            </a:r>
          </a:p>
          <a:p>
            <a:pPr marL="285750" indent="-285750"/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Free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</a:rPr>
              <a:t>publicity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 (via persberichten, events, stunts,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</a:rPr>
              <a:t>guerilla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 acties,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</a:rPr>
              <a:t>viral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 marketing 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CD207D-4F59-4600-86D4-A7B85BA6C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367" y="211125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EFA6E22-FF46-4179-A3F6-7D7FE41DA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6" y="863904"/>
            <a:ext cx="7353288" cy="17281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766AE7-0EE1-4B53-BDCB-86FDE5735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6" y="2388023"/>
            <a:ext cx="7204826" cy="20231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4BC92A4-013E-4689-B8BE-F0D26F516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26" y="4265905"/>
            <a:ext cx="7141260" cy="13220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96AFE7D-8EEA-46D3-BCE8-55601A27C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26" y="5440826"/>
            <a:ext cx="7734427" cy="12770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821FCFC-E0B6-45F5-AC0C-788DFEB27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136" y="6429023"/>
            <a:ext cx="1009650" cy="2571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B42C92E-98CA-47F6-A432-BE5454540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3661" y="57035"/>
            <a:ext cx="2796795" cy="132128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A1E8458-79B0-4F67-8B44-6E56B45EC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5774" y="70428"/>
            <a:ext cx="2773679" cy="13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00" y="1253331"/>
            <a:ext cx="5805000" cy="4351338"/>
          </a:xfrm>
        </p:spPr>
        <p:txBody>
          <a:bodyPr/>
          <a:lstStyle/>
          <a:p>
            <a:pPr marL="285750" indent="-285750"/>
            <a:r>
              <a:rPr lang="nl-NL" sz="2400" dirty="0"/>
              <a:t>Bedenk in jouw groepje een nieuwe dienst of nieuw product voor jouw bedrijf.</a:t>
            </a:r>
          </a:p>
          <a:p>
            <a:pPr marL="285750" indent="-285750"/>
            <a:r>
              <a:rPr lang="nl-NL" sz="2400" dirty="0"/>
              <a:t>Werk de marketing mix hiervoor uit in het format in het verzamel arrangement.</a:t>
            </a:r>
          </a:p>
          <a:p>
            <a:pPr marL="285750" indent="-285750"/>
            <a:r>
              <a:rPr lang="nl-NL" sz="2400" dirty="0"/>
              <a:t>Presenteer dit in de groep</a:t>
            </a:r>
          </a:p>
          <a:p>
            <a:pPr marL="285750" indent="-285750"/>
            <a:endParaRPr lang="nl-NL" sz="2400" dirty="0"/>
          </a:p>
          <a:p>
            <a:pPr marL="285750" indent="-285750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04E556-C445-4E5A-9723-381A5F653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78" y="3645024"/>
            <a:ext cx="649872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Thuis opdracht les 5</a:t>
            </a:r>
            <a:br>
              <a:rPr lang="nl-NL" b="1" dirty="0"/>
            </a:br>
            <a:br>
              <a:rPr lang="nl-NL" sz="2700" b="0" dirty="0"/>
            </a:br>
            <a:br>
              <a:rPr lang="nl-NL" sz="2700" b="0" dirty="0"/>
            </a:br>
            <a:r>
              <a:rPr lang="nl-NL" sz="2700" b="0" dirty="0"/>
              <a:t>Boomteelt: Maak lesbrief 5 </a:t>
            </a:r>
            <a:br>
              <a:rPr lang="nl-NL" sz="2700" b="0" dirty="0"/>
            </a:br>
            <a:br>
              <a:rPr lang="nl-NL" sz="2700" b="0" dirty="0"/>
            </a:br>
            <a:br>
              <a:rPr lang="nl-NL" sz="2700" b="0" dirty="0"/>
            </a:br>
            <a:br>
              <a:rPr lang="nl-NL" sz="2700" b="0" dirty="0"/>
            </a:br>
            <a:br>
              <a:rPr lang="nl-NL" sz="2700" b="0" dirty="0"/>
            </a:br>
            <a:br>
              <a:rPr lang="nl-NL" sz="2700" b="0" dirty="0"/>
            </a:br>
            <a:br>
              <a:rPr lang="nl-NL" sz="2700" b="0" dirty="0"/>
            </a:br>
            <a:br>
              <a:rPr lang="nl-NL" sz="2700" b="0" dirty="0"/>
            </a:br>
            <a:r>
              <a:rPr lang="nl-NL" sz="2700" b="0" dirty="0"/>
              <a:t>Glasteelt:  Maak lesbrief 5</a:t>
            </a:r>
            <a:br>
              <a:rPr lang="nl-NL" sz="2700" b="0" dirty="0"/>
            </a:br>
            <a:endParaRPr lang="nl-NL" sz="27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A3E52F-341F-43F6-9588-0C5D85C9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0" y="4808628"/>
            <a:ext cx="3788976" cy="1812765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D5ACF60-0C6C-4A57-A743-DDA5AD7D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328" y="5475194"/>
            <a:ext cx="5805000" cy="435133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5CA063B-476F-4167-A2AC-A8DEEC066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00" y="2132856"/>
            <a:ext cx="3932992" cy="19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00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ED001-2056-48D6-9F3A-21518DFE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Periode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1779B-3EBC-4A45-B3BF-B85850BFC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000" y="1728000"/>
            <a:ext cx="6921432" cy="4351338"/>
          </a:xfrm>
        </p:spPr>
        <p:txBody>
          <a:bodyPr/>
          <a:lstStyle/>
          <a:p>
            <a:r>
              <a:rPr lang="nl-NL" sz="2400" dirty="0"/>
              <a:t>Les  1 Basis logistiek</a:t>
            </a:r>
          </a:p>
          <a:p>
            <a:r>
              <a:rPr lang="nl-NL" sz="2400" dirty="0"/>
              <a:t>Les  2 Handels- en leveringsvoorwaarden</a:t>
            </a:r>
          </a:p>
          <a:p>
            <a:r>
              <a:rPr lang="nl-NL" sz="2400" dirty="0"/>
              <a:t>Les  3 Logistiek &amp; Transport</a:t>
            </a:r>
          </a:p>
          <a:p>
            <a:r>
              <a:rPr lang="nl-NL" sz="2400" dirty="0"/>
              <a:t>Les  4 Afzetmarkten</a:t>
            </a:r>
          </a:p>
          <a:p>
            <a:r>
              <a:rPr lang="nl-NL" sz="2400" dirty="0"/>
              <a:t>Les  5 Marketing</a:t>
            </a:r>
          </a:p>
          <a:p>
            <a:r>
              <a:rPr lang="nl-NL" sz="2400" dirty="0"/>
              <a:t>Les  6 Export</a:t>
            </a:r>
          </a:p>
          <a:p>
            <a:r>
              <a:rPr lang="nl-NL" sz="2400" dirty="0"/>
              <a:t>Les  7 Bedrijfsregistratie systemen</a:t>
            </a:r>
          </a:p>
          <a:p>
            <a:r>
              <a:rPr lang="nl-NL" sz="2400" dirty="0"/>
              <a:t>Les  8 Toets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53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sz="2400" dirty="0"/>
              <a:t>Deze les</a:t>
            </a:r>
          </a:p>
          <a:p>
            <a:pPr indent="0">
              <a:buNone/>
            </a:pPr>
            <a:endParaRPr lang="nl-NL" sz="2400" dirty="0"/>
          </a:p>
          <a:p>
            <a:pPr marL="285750" indent="-285750"/>
            <a:r>
              <a:rPr lang="nl-NL" sz="2400" dirty="0"/>
              <a:t>Uitleg Marketing Mix</a:t>
            </a:r>
          </a:p>
          <a:p>
            <a:pPr marL="285750" indent="-285750"/>
            <a:r>
              <a:rPr lang="nl-NL" sz="2400" dirty="0"/>
              <a:t>Bedenken product of dienst</a:t>
            </a:r>
          </a:p>
          <a:p>
            <a:pPr marL="285750" indent="-285750"/>
            <a:r>
              <a:rPr lang="nl-NL" sz="2400" dirty="0"/>
              <a:t>Uitwerken van Power Point</a:t>
            </a:r>
          </a:p>
          <a:p>
            <a:pPr marL="285750" indent="-285750"/>
            <a:r>
              <a:rPr lang="nl-NL" sz="2400" dirty="0"/>
              <a:t>Presenteren</a:t>
            </a:r>
          </a:p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3F3873-6A2F-4B1D-9C50-85B812AAD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200" y="4138875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1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1716760-1AAC-4269-9669-A666C9A9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"/>
            <a:ext cx="2208400" cy="9706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5CAB7AD-53A5-4E55-AF07-44535CE8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810205"/>
            <a:ext cx="7344816" cy="30384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366261-BD51-4035-B453-E849D0576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3573016"/>
            <a:ext cx="7820025" cy="36861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16D328B-BEFB-438D-AE79-35A4B4776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650" y="5229200"/>
            <a:ext cx="1349911" cy="13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de MIX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6985C1-D70B-46B1-8F96-0E10B8C2F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99" y="1268760"/>
            <a:ext cx="7364455" cy="36004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AB6C0E4-9AE8-470D-8D59-735C79A34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488931"/>
            <a:ext cx="2133785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   P van Product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5D2C71-C6B2-48E1-9344-BA07F9A6D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5981700" cy="15716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73D07CD-7D93-4BCA-9577-6C1B608CB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00" y="2350914"/>
            <a:ext cx="6134100" cy="12001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C9AEA8E-373C-485F-9512-9DF64DC2E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00" y="3584030"/>
            <a:ext cx="6096000" cy="1143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A0FF582-7E72-4027-B56D-8E3B05ACB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03" y="4643352"/>
            <a:ext cx="4229100" cy="10001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874A602-5944-45AE-8F3B-C3F086A64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03" y="5543855"/>
            <a:ext cx="5895975" cy="11239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AE2F8A-6847-4BD9-8CA8-9E60157CE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864" y="244268"/>
            <a:ext cx="3083184" cy="11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P van Prijs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AAC79C-3AD8-43E9-A274-DB7838A5D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797" y="188640"/>
            <a:ext cx="1714500" cy="26574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E23E58-DD67-4FF4-BF90-BA3ECFFC7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62" y="1390897"/>
            <a:ext cx="5410200" cy="13049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892BF8-C2CD-4F97-8679-E7C6B85CF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25" y="2470897"/>
            <a:ext cx="5895975" cy="13144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613421-B3F3-4A8D-A410-C6E602400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00" y="3719660"/>
            <a:ext cx="5962650" cy="14573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F42C4C6-B8F6-4367-87B6-47D4324C0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25" y="5062632"/>
            <a:ext cx="6010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5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P van 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9CEE4-4F61-4198-9B42-0FEEFD7C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7F0E1D-DCAB-446F-988F-A0C66F0C8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53730"/>
            <a:ext cx="2465185" cy="137427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2AB4C00-3279-4D7E-ACEF-9305B31E3869}"/>
              </a:ext>
            </a:extLst>
          </p:cNvPr>
          <p:cNvSpPr txBox="1"/>
          <p:nvPr/>
        </p:nvSpPr>
        <p:spPr>
          <a:xfrm>
            <a:off x="540041" y="1340768"/>
            <a:ext cx="65613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Verkoop aan huis</a:t>
            </a:r>
          </a:p>
          <a:p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Sommige kwekers verkopen al hun producten in hun eigen tuincentrum, bijvoorbeeld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</a:rPr>
              <a:t>Souman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. Je bedrijf moet dan fysiek er goed uitzien en je moet parkeerruimte </a:t>
            </a:r>
            <a:r>
              <a:rPr lang="nl-NL" dirty="0" err="1">
                <a:solidFill>
                  <a:schemeClr val="bg2">
                    <a:lumMod val="50000"/>
                  </a:schemeClr>
                </a:solidFill>
              </a:rPr>
              <a:t>etc</a:t>
            </a: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 faciliteren</a:t>
            </a:r>
          </a:p>
          <a:p>
            <a:endParaRPr lang="nl-NL" dirty="0"/>
          </a:p>
          <a:p>
            <a:r>
              <a:rPr lang="nl-NL" b="1" dirty="0"/>
              <a:t>Verkoop via veiling of bemiddeling</a:t>
            </a:r>
          </a:p>
          <a:p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Er zijn kwekers die alles via een veiling of bemiddelingsbureau laten verkopen. Als bedrijf hoef je dan niet te investeren in fysieke zaken of een webshop.</a:t>
            </a:r>
          </a:p>
          <a:p>
            <a:endParaRPr lang="nl-NL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NL" b="1" dirty="0"/>
              <a:t>Webshop/Online</a:t>
            </a:r>
          </a:p>
          <a:p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Je kunt alles wat je produceert via een online voorraadsysteem online verkopen. Je moet veel investeren in vindbaarheid op het internet.</a:t>
            </a:r>
          </a:p>
          <a:p>
            <a:endParaRPr lang="nl-NL" dirty="0"/>
          </a:p>
          <a:p>
            <a:r>
              <a:rPr lang="nl-NL" b="1" dirty="0" err="1"/>
              <a:t>Brick</a:t>
            </a:r>
            <a:r>
              <a:rPr lang="nl-NL" b="1" dirty="0"/>
              <a:t> &amp; Click</a:t>
            </a:r>
          </a:p>
          <a:p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Dit is een combinatie de eerste en derde optie </a:t>
            </a:r>
          </a:p>
          <a:p>
            <a:endParaRPr lang="nl-NL" dirty="0">
              <a:solidFill>
                <a:schemeClr val="bg2">
                  <a:lumMod val="50000"/>
                </a:schemeClr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39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D9CB8-2602-4ACE-9B64-A0E843A8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Marketing P van Promotie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90F0E12-B0D9-4E15-B31F-5F6C8E86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00" y="1412776"/>
            <a:ext cx="7300336" cy="43924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D8B1BBF-CC18-42EF-A729-972391D54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445224"/>
            <a:ext cx="42481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s 3 Boomteelt  Oogsten Rooien en Rapen  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0B4D74-13EE-4D9B-A1D0-AD44DBB98F6E}"/>
</file>

<file path=customXml/itemProps2.xml><?xml version="1.0" encoding="utf-8"?>
<ds:datastoreItem xmlns:ds="http://schemas.openxmlformats.org/officeDocument/2006/customXml" ds:itemID="{93A2D502-78EE-4418-A371-53B6F1DDB132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82ac19c3-1cff-4f70-a585-2de21a3866ce"/>
    <ds:schemaRef ds:uri="http://schemas.microsoft.com/office/infopath/2007/PartnerControls"/>
    <ds:schemaRef ds:uri="http://schemas.microsoft.com/office/2006/documentManagement/types"/>
    <ds:schemaRef ds:uri="915d7cad-3e71-4cea-95bb-ac32222adf0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AE7F8D-9027-4C78-A0BE-83AF8B1F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 3 Boomteelt  Oogsten Rooien en Rapen  </Template>
  <TotalTime>1982</TotalTime>
  <Words>297</Words>
  <Application>Microsoft Office PowerPoint</Application>
  <PresentationFormat>Diavoorstelling (4:3)</PresentationFormat>
  <Paragraphs>63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Les 3 Boomteelt  Oogsten Rooien en Rapen  </vt:lpstr>
      <vt:lpstr>PowerPoint-presentatie</vt:lpstr>
      <vt:lpstr>Programma Periode 2</vt:lpstr>
      <vt:lpstr>Marketing</vt:lpstr>
      <vt:lpstr>Marketing</vt:lpstr>
      <vt:lpstr>Marketing de MIX</vt:lpstr>
      <vt:lpstr>Marketing    P van Product</vt:lpstr>
      <vt:lpstr>Marketing P van Prijs</vt:lpstr>
      <vt:lpstr>Marketing P van Plaats</vt:lpstr>
      <vt:lpstr>Marketing P van Promotie</vt:lpstr>
      <vt:lpstr>Marketing P van Promotie</vt:lpstr>
      <vt:lpstr>Marketing</vt:lpstr>
      <vt:lpstr>Marketing Opdracht</vt:lpstr>
      <vt:lpstr>Thuis opdracht les 5   Boomteelt: Maak lesbrief 5         Glasteelt:  Maak lesbrief 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Ben Nienhuis</cp:lastModifiedBy>
  <cp:revision>249</cp:revision>
  <cp:lastPrinted>2014-09-23T11:59:31Z</cp:lastPrinted>
  <dcterms:created xsi:type="dcterms:W3CDTF">2013-12-03T16:07:15Z</dcterms:created>
  <dcterms:modified xsi:type="dcterms:W3CDTF">2022-11-30T13:30:59Z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0x010100F4FEFE2E46C86D4A9898CCC49B418B36</vt:lpwstr>
  </property>
</Properties>
</file>